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ur-P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C1B60-2121-4D3B-B4FB-A92E9A2FF5E6}" type="datetimeFigureOut">
              <a:rPr lang="en-US" smtClean="0"/>
              <a:t>3/29/2020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07F25-5881-4FE9-A23F-E72BA452ED24}" type="slidenum">
              <a:rPr lang="ur-PK" smtClean="0"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r-P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C1B60-2121-4D3B-B4FB-A92E9A2FF5E6}" type="datetimeFigureOut">
              <a:rPr lang="en-US" smtClean="0"/>
              <a:t>3/29/2020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07F25-5881-4FE9-A23F-E72BA452ED24}" type="slidenum">
              <a:rPr lang="ur-PK" smtClean="0"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r-P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C1B60-2121-4D3B-B4FB-A92E9A2FF5E6}" type="datetimeFigureOut">
              <a:rPr lang="en-US" smtClean="0"/>
              <a:t>3/29/2020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07F25-5881-4FE9-A23F-E72BA452ED24}" type="slidenum">
              <a:rPr lang="ur-PK" smtClean="0"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r-P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C1B60-2121-4D3B-B4FB-A92E9A2FF5E6}" type="datetimeFigureOut">
              <a:rPr lang="en-US" smtClean="0"/>
              <a:t>3/29/2020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07F25-5881-4FE9-A23F-E72BA452ED24}" type="slidenum">
              <a:rPr lang="ur-PK" smtClean="0"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C1B60-2121-4D3B-B4FB-A92E9A2FF5E6}" type="datetimeFigureOut">
              <a:rPr lang="en-US" smtClean="0"/>
              <a:t>3/29/2020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07F25-5881-4FE9-A23F-E72BA452ED24}" type="slidenum">
              <a:rPr lang="ur-PK" smtClean="0"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r-P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r-P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C1B60-2121-4D3B-B4FB-A92E9A2FF5E6}" type="datetimeFigureOut">
              <a:rPr lang="en-US" smtClean="0"/>
              <a:t>3/29/2020</a:t>
            </a:fld>
            <a:endParaRPr lang="ur-P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07F25-5881-4FE9-A23F-E72BA452ED24}" type="slidenum">
              <a:rPr lang="ur-PK" smtClean="0"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r-P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r-P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C1B60-2121-4D3B-B4FB-A92E9A2FF5E6}" type="datetimeFigureOut">
              <a:rPr lang="en-US" smtClean="0"/>
              <a:t>3/29/2020</a:t>
            </a:fld>
            <a:endParaRPr lang="ur-P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07F25-5881-4FE9-A23F-E72BA452ED24}" type="slidenum">
              <a:rPr lang="ur-PK" smtClean="0"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C1B60-2121-4D3B-B4FB-A92E9A2FF5E6}" type="datetimeFigureOut">
              <a:rPr lang="en-US" smtClean="0"/>
              <a:t>3/29/2020</a:t>
            </a:fld>
            <a:endParaRPr lang="ur-P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07F25-5881-4FE9-A23F-E72BA452ED24}" type="slidenum">
              <a:rPr lang="ur-PK" smtClean="0"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C1B60-2121-4D3B-B4FB-A92E9A2FF5E6}" type="datetimeFigureOut">
              <a:rPr lang="en-US" smtClean="0"/>
              <a:t>3/29/2020</a:t>
            </a:fld>
            <a:endParaRPr lang="ur-P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07F25-5881-4FE9-A23F-E72BA452ED24}" type="slidenum">
              <a:rPr lang="ur-PK" smtClean="0"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r-P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C1B60-2121-4D3B-B4FB-A92E9A2FF5E6}" type="datetimeFigureOut">
              <a:rPr lang="en-US" smtClean="0"/>
              <a:t>3/29/2020</a:t>
            </a:fld>
            <a:endParaRPr lang="ur-P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07F25-5881-4FE9-A23F-E72BA452ED24}" type="slidenum">
              <a:rPr lang="ur-PK" smtClean="0"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r-P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C1B60-2121-4D3B-B4FB-A92E9A2FF5E6}" type="datetimeFigureOut">
              <a:rPr lang="en-US" smtClean="0"/>
              <a:t>3/29/2020</a:t>
            </a:fld>
            <a:endParaRPr lang="ur-P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07F25-5881-4FE9-A23F-E72BA452ED24}" type="slidenum">
              <a:rPr lang="ur-PK" smtClean="0"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r-P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C1B60-2121-4D3B-B4FB-A92E9A2FF5E6}" type="datetimeFigureOut">
              <a:rPr lang="en-US" smtClean="0"/>
              <a:t>3/29/2020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07F25-5881-4FE9-A23F-E72BA452ED24}" type="slidenum">
              <a:rPr lang="ur-PK" smtClean="0"/>
              <a:t>‹#›</a:t>
            </a:fld>
            <a:endParaRPr lang="ur-P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1"/>
            <a:ext cx="7772400" cy="2057399"/>
          </a:xfrm>
        </p:spPr>
        <p:txBody>
          <a:bodyPr>
            <a:normAutofit/>
          </a:bodyPr>
          <a:lstStyle/>
          <a:p>
            <a:r>
              <a:rPr lang="en-US" sz="4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social problem</a:t>
            </a:r>
            <a:endParaRPr lang="ur-PK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76600"/>
            <a:ext cx="6400800" cy="23622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Definition:</a:t>
            </a:r>
          </a:p>
          <a:p>
            <a:pPr algn="just"/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Any </a:t>
            </a:r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collective unwanted situation is by the majority of the people and people want the solution of the problem that is called social problem.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r-PK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4953000"/>
          </a:xfrm>
        </p:spPr>
        <p:txBody>
          <a:bodyPr>
            <a:normAutofit/>
          </a:bodyPr>
          <a:lstStyle/>
          <a:p>
            <a:r>
              <a:rPr lang="en-US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THANKS</a:t>
            </a:r>
            <a:endParaRPr lang="ur-PK" sz="6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477962"/>
          </a:xfrm>
        </p:spPr>
        <p:txBody>
          <a:bodyPr>
            <a:normAutofit fontScale="90000"/>
          </a:bodyPr>
          <a:lstStyle/>
          <a:p>
            <a:r>
              <a:rPr lang="en-US" sz="49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social problems in the Pakistani society.</a:t>
            </a:r>
            <a:r>
              <a:rPr lang="en-US" dirty="0"/>
              <a:t/>
            </a:r>
            <a:br>
              <a:rPr lang="en-US" dirty="0"/>
            </a:br>
            <a:endParaRPr lang="ur-P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068763"/>
          </a:xfrm>
        </p:spPr>
        <p:txBody>
          <a:bodyPr>
            <a:normAutofit lnSpcReduction="10000"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Poverty: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              . Injustice: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Over population:  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.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Beggary:	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Child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labor:	                          . Inflation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	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Unemployment: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Corruption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	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dirty="0">
                <a:latin typeface="Times New Roman" pitchFamily="18" charset="0"/>
                <a:cs typeface="Times New Roman" pitchFamily="18" charset="0"/>
              </a:rPr>
              <a:t>Drug addition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/>
            <a:r>
              <a:rPr lang="en-US" dirty="0">
                <a:latin typeface="Times New Roman" pitchFamily="18" charset="0"/>
                <a:cs typeface="Times New Roman" pitchFamily="18" charset="0"/>
              </a:rPr>
              <a:t>Smuggling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ur-PK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495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Poverty:		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Resource less then requirement is called poverty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Over population:         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Rapid growth in population than resources is over population</a:t>
            </a:r>
            <a:br>
              <a:rPr lang="en-US" sz="4000" dirty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>
                <a:latin typeface="Times New Roman" pitchFamily="18" charset="0"/>
                <a:cs typeface="Times New Roman" pitchFamily="18" charset="0"/>
              </a:rPr>
            </a:br>
            <a:endParaRPr lang="ur-PK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46482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Child labor:	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When child start earning and stop studying that is called child labor.	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Unemployment: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	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The person who is willing to job, able for job but unable to fide job is called unemployment.</a:t>
            </a:r>
            <a:r>
              <a:rPr lang="en-US" sz="4000" dirty="0"/>
              <a:t/>
            </a:r>
            <a:br>
              <a:rPr lang="en-US" sz="4000" dirty="0"/>
            </a:br>
            <a:endParaRPr lang="ur-PK" sz="4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50292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Corruption:	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>Using the unfair means to getting or earning something is called corruption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Drug 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addition:		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>Using of narcotics is called Drug addiction.</a:t>
            </a:r>
            <a:r>
              <a:rPr lang="en-US" dirty="0"/>
              <a:t/>
            </a:r>
            <a:br>
              <a:rPr lang="en-US" dirty="0"/>
            </a:br>
            <a:endParaRPr lang="ur-PK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5486400"/>
          </a:xfrm>
        </p:spPr>
        <p:txBody>
          <a:bodyPr/>
          <a:lstStyle/>
          <a:p>
            <a:pPr lvl="0"/>
            <a:r>
              <a:rPr lang="en-US" dirty="0">
                <a:solidFill>
                  <a:srgbClr val="FF0000"/>
                </a:solidFill>
              </a:rPr>
              <a:t>Smuggling:		</a:t>
            </a:r>
            <a:r>
              <a:rPr lang="en-US" dirty="0"/>
              <a:t/>
            </a:r>
            <a:br>
              <a:rPr lang="en-US" dirty="0"/>
            </a:b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Black or underground marketing is called Smuggling.</a:t>
            </a:r>
            <a:br>
              <a:rPr lang="en-US" sz="4000" dirty="0">
                <a:latin typeface="Times New Roman" pitchFamily="18" charset="0"/>
                <a:cs typeface="Times New Roman" pitchFamily="18" charset="0"/>
              </a:rPr>
            </a:br>
            <a:endParaRPr lang="ur-PK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4419600"/>
          </a:xfrm>
        </p:spPr>
        <p:txBody>
          <a:bodyPr/>
          <a:lstStyle/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Beggary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	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	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The person who spreading the hand before the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others.</a:t>
            </a:r>
            <a:r>
              <a:rPr lang="en-US" sz="4000" dirty="0"/>
              <a:t/>
            </a:r>
            <a:br>
              <a:rPr lang="en-US" sz="4000" dirty="0"/>
            </a:br>
            <a:endParaRPr lang="ur-PK" sz="4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5029200"/>
          </a:xfrm>
        </p:spPr>
        <p:txBody>
          <a:bodyPr/>
          <a:lstStyle/>
          <a:p>
            <a:pPr lvl="0"/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Injustice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	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	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Unequal distribution of the resources is called Injustice.</a:t>
            </a:r>
            <a:br>
              <a:rPr lang="en-US" sz="4000" dirty="0">
                <a:latin typeface="Times New Roman" pitchFamily="18" charset="0"/>
                <a:cs typeface="Times New Roman" pitchFamily="18" charset="0"/>
              </a:rPr>
            </a:br>
            <a:endParaRPr lang="ur-PK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4876800"/>
          </a:xfrm>
        </p:spPr>
        <p:txBody>
          <a:bodyPr/>
          <a:lstStyle/>
          <a:p>
            <a:pPr lvl="0"/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Inflation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	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Purchasing power of the money become low dearness comes at the top is called Inflation or “A situation where you can buy few goods with much more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money.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>
                <a:latin typeface="Times New Roman" pitchFamily="18" charset="0"/>
                <a:cs typeface="Times New Roman" pitchFamily="18" charset="0"/>
              </a:rPr>
            </a:br>
            <a:endParaRPr lang="ur-PK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57</Words>
  <Application>Microsoft Office PowerPoint</Application>
  <PresentationFormat>On-screen Show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social problem</vt:lpstr>
      <vt:lpstr>social problems in the Pakistani society. </vt:lpstr>
      <vt:lpstr>Poverty:   Resource less then requirement is called poverty. Over population:           Rapid growth in population than resources is over population  </vt:lpstr>
      <vt:lpstr>Child labor:  When child start earning and stop studying that is called child labor.  Unemployment:  The person who is willing to job, able for job but unable to fide job is called unemployment. </vt:lpstr>
      <vt:lpstr>Corruption:  Using the unfair means to getting or earning something is called corruption           Drug addition:   Using of narcotics is called Drug addiction. </vt:lpstr>
      <vt:lpstr>Smuggling:   Black or underground marketing is called Smuggling. </vt:lpstr>
      <vt:lpstr>    Beggary:   The person who spreading the hand before the others. </vt:lpstr>
      <vt:lpstr>    Injustice:   Unequal distribution of the resources is called Injustice. </vt:lpstr>
      <vt:lpstr>  Inflation:  Purchasing power of the money become low dearness comes at the top is called Inflation or “A situation where you can buy few goods with much more money. </vt:lpstr>
      <vt:lpstr>THANKS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problem</dc:title>
  <dc:creator>Ikram</dc:creator>
  <cp:lastModifiedBy>Ikram</cp:lastModifiedBy>
  <cp:revision>8</cp:revision>
  <dcterms:created xsi:type="dcterms:W3CDTF">2020-03-29T05:37:58Z</dcterms:created>
  <dcterms:modified xsi:type="dcterms:W3CDTF">2020-03-29T05:57:58Z</dcterms:modified>
</cp:coreProperties>
</file>